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e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7" r:id="rId5"/>
    <p:sldId id="269" r:id="rId6"/>
    <p:sldId id="288" r:id="rId7"/>
    <p:sldId id="270" r:id="rId8"/>
    <p:sldId id="272" r:id="rId9"/>
    <p:sldId id="278" r:id="rId10"/>
    <p:sldId id="279" r:id="rId11"/>
    <p:sldId id="273" r:id="rId12"/>
    <p:sldId id="280" r:id="rId13"/>
    <p:sldId id="274" r:id="rId14"/>
    <p:sldId id="276" r:id="rId15"/>
    <p:sldId id="275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13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418C4-22FD-4352-8451-6B7EEE2AD120}" type="datetime1">
              <a:rPr lang="hu-HU" smtClean="0"/>
              <a:t>2025. 04. 14.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9C38C-46A1-49BC-A836-83A1BCB4B54C}" type="datetime1">
              <a:rPr lang="hu-HU" smtClean="0"/>
              <a:pPr/>
              <a:t>2025. 04. 14.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2B46F2B-1084-40BA-9F0A-B1F6847335C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52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 title="cakkozott kör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rtlCol="0" anchor="ctr">
            <a:noAutofit/>
          </a:bodyPr>
          <a:lstStyle>
            <a:lvl1pPr algn="ctr">
              <a:defRPr sz="10000" spc="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26B3AEB3-8840-4374-BE55-BA5D38482A5F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3" name="Téglalap 12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7B076-7D47-417E-A212-16720A39AA90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697C2-C046-40CE-A31F-19ECB12C351B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BCB8F4-51B1-4DFA-8560-A375567797EC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6EC440D-8A93-4033-A0F0-612FDCD702A2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 title="bal oldali cakkozott alakzat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Szabadkézi sokszög 6" title="bal oldali cakkozott alakzat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Szabadkézi sokszög 11" title="bal oldali cakkozott vonal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1B6BC6-FB12-4482-ACA7-06A24FCED2F6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05903E-2028-4856-AD81-3E94D03924A9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9701F-A3ED-4423-B1E8-3C4DBBD212D0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DC0063-A2D4-4262-B24C-21A1809BBDEE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C8F29687-3339-422A-AC2E-4FEB21647174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8" name="Téglalap 7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11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 rtlCol="0"/>
          <a:lstStyle/>
          <a:p>
            <a:pPr rtl="0"/>
            <a:fld id="{652E0B18-67A6-4160-900D-A2BA740807C9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8C86BE91-3060-4B4A-BA02-98FAA90B9ADE}" type="datetime1">
              <a:rPr lang="hu-HU" noProof="0" smtClean="0"/>
              <a:t>2025. 04. 14.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1" name="Szabadkézi sokszög 6" title="Bal oldali cakkozott szegély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jobb oldali szegély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itkar@hengersor.hu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r>
              <a:rPr lang="hu-HU" sz="960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DriveUs</a:t>
            </a:r>
            <a:endParaRPr lang="hu-HU" sz="9600" dirty="0">
              <a:solidFill>
                <a:schemeClr val="tx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8" y="5572664"/>
            <a:ext cx="5877385" cy="841803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Készítette:</a:t>
            </a:r>
          </a:p>
          <a:p>
            <a:pPr rtl="0"/>
            <a:r>
              <a:rPr lang="hu-HU" dirty="0">
                <a:solidFill>
                  <a:schemeClr val="tx1"/>
                </a:solidFill>
              </a:rPr>
              <a:t>Bakos </a:t>
            </a:r>
            <a:r>
              <a:rPr lang="hu-HU" dirty="0" err="1">
                <a:solidFill>
                  <a:schemeClr val="tx1"/>
                </a:solidFill>
              </a:rPr>
              <a:t>henriett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Gyura</a:t>
            </a:r>
            <a:r>
              <a:rPr lang="hu-HU" dirty="0">
                <a:solidFill>
                  <a:schemeClr val="tx1"/>
                </a:solidFill>
              </a:rPr>
              <a:t> Gabriella, nagy </a:t>
            </a:r>
            <a:r>
              <a:rPr lang="hu-HU" dirty="0" err="1">
                <a:solidFill>
                  <a:schemeClr val="tx1"/>
                </a:solidFill>
              </a:rPr>
              <a:t>laura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3862014-F6CF-4D28-AD5C-0264EBE56E63}"/>
              </a:ext>
            </a:extLst>
          </p:cNvPr>
          <p:cNvSpPr/>
          <p:nvPr/>
        </p:nvSpPr>
        <p:spPr>
          <a:xfrm>
            <a:off x="-70575" y="-35559"/>
            <a:ext cx="6080733" cy="14080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u-HU" sz="1050" dirty="0"/>
              <a:t>OM kód: 203061/012</a:t>
            </a:r>
          </a:p>
          <a:p>
            <a:r>
              <a:rPr lang="hu-HU" sz="1050" dirty="0"/>
              <a:t>E-mail cím: </a:t>
            </a:r>
            <a:r>
              <a:rPr lang="hu-HU" sz="1050" dirty="0">
                <a:hlinkClick r:id="rId5"/>
              </a:rPr>
              <a:t>titkar@hengersor.hu</a:t>
            </a:r>
            <a:endParaRPr lang="hu-HU" sz="1050" dirty="0"/>
          </a:p>
          <a:p>
            <a:r>
              <a:rPr lang="nb-NO" sz="1050" dirty="0"/>
              <a:t>Telefon: +36 30 369 7855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0FBD528B-4355-4866-8037-3408CD22D7AE}"/>
              </a:ext>
            </a:extLst>
          </p:cNvPr>
          <p:cNvSpPr/>
          <p:nvPr/>
        </p:nvSpPr>
        <p:spPr>
          <a:xfrm>
            <a:off x="-3565973" y="1036115"/>
            <a:ext cx="1429564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200" b="1" dirty="0"/>
              <a:t>Budapesti Gazdasági Szakképzési Centrum Pestszentlőrinci Technikum</a:t>
            </a:r>
          </a:p>
          <a:p>
            <a:pPr algn="ctr"/>
            <a:endParaRPr lang="hu-HU" sz="1200" b="1" dirty="0"/>
          </a:p>
          <a:p>
            <a:pPr algn="ctr"/>
            <a:r>
              <a:rPr lang="nb-NO" sz="1200" dirty="0"/>
              <a:t> 1184 Budapest Hengersor u. 34.</a:t>
            </a:r>
            <a:endParaRPr lang="hu-HU" sz="1200" dirty="0"/>
          </a:p>
          <a:p>
            <a:pPr algn="ctr"/>
            <a:endParaRPr lang="hu-HU" sz="1200" dirty="0"/>
          </a:p>
          <a:p>
            <a:endParaRPr lang="hu-HU" sz="1200" dirty="0"/>
          </a:p>
          <a:p>
            <a:pPr algn="ctr"/>
            <a:endParaRPr lang="hu-HU" sz="1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F61F3BD1-68E8-4FA8-921D-0FF4D3BA16DC}"/>
              </a:ext>
            </a:extLst>
          </p:cNvPr>
          <p:cNvSpPr/>
          <p:nvPr/>
        </p:nvSpPr>
        <p:spPr>
          <a:xfrm>
            <a:off x="427299" y="3528025"/>
            <a:ext cx="6649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dirty="0"/>
              <a:t>Autóbérlés egyszerűen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6065" y="114229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Adatbázis tervezeti rajz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A74BC3A-293A-47F5-9FE9-1D98EE515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9650" y="1493517"/>
            <a:ext cx="10584101" cy="4996059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69AAA26-5553-4FE0-B392-3DD43E3A7C69}"/>
              </a:ext>
            </a:extLst>
          </p:cNvPr>
          <p:cNvSpPr/>
          <p:nvPr/>
        </p:nvSpPr>
        <p:spPr>
          <a:xfrm>
            <a:off x="5815325" y="646498"/>
            <a:ext cx="276229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Hatékony foglalási és felhasználói adatkezelés</a:t>
            </a:r>
            <a:endParaRPr lang="hu-HU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0124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718" y="-88776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1446" y="1364275"/>
            <a:ext cx="6010922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 a weboldal </a:t>
            </a:r>
            <a:r>
              <a:rPr lang="hu-HU" sz="2800" dirty="0" err="1">
                <a:latin typeface="Bodoni MT Condensed" panose="02070606080606020203" pitchFamily="18" charset="0"/>
              </a:rPr>
              <a:t>reszponzivitás</a:t>
            </a:r>
            <a:r>
              <a:rPr lang="hu-HU" sz="2800" dirty="0">
                <a:latin typeface="Bodoni MT Condensed" panose="02070606080606020203" pitchFamily="18" charset="0"/>
              </a:rPr>
              <a:t> nélkül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7106696-EBDA-4C64-A845-E0CE8F55D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3074" y="2857792"/>
            <a:ext cx="5625104" cy="286460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7D86067-E54C-4198-9FE9-613E66F6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00" y="3135990"/>
            <a:ext cx="4663735" cy="23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953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958" y="275259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Reszponzivitással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829CE67-0CC2-4B4F-9B06-A4AD865C8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0975" y="1462340"/>
            <a:ext cx="3709983" cy="496460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B3363C9-D96E-4B70-8FBC-D05C0FC5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65" y="1493517"/>
            <a:ext cx="3709984" cy="4975284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7444CD1-71E2-4DF8-A5A9-6217DE2AAA63}"/>
              </a:ext>
            </a:extLst>
          </p:cNvPr>
          <p:cNvSpPr/>
          <p:nvPr/>
        </p:nvSpPr>
        <p:spPr>
          <a:xfrm>
            <a:off x="2835816" y="2955857"/>
            <a:ext cx="68556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Tablet nézet</a:t>
            </a:r>
          </a:p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Mobilra szintén optimalizálva</a:t>
            </a:r>
          </a:p>
          <a:p>
            <a:pPr algn="ctr"/>
            <a:r>
              <a:rPr lang="hu-HU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Ezáltal elérhető minden eszközről </a:t>
            </a:r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01754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4974" y="1818042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Frontend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982674"/>
            <a:ext cx="4800600" cy="2996398"/>
          </a:xfrm>
        </p:spPr>
        <p:txBody>
          <a:bodyPr/>
          <a:lstStyle/>
          <a:p>
            <a:r>
              <a:rPr lang="hu-HU" dirty="0"/>
              <a:t>Felhasználói tesztek</a:t>
            </a:r>
          </a:p>
          <a:p>
            <a:r>
              <a:rPr lang="hu-HU" dirty="0"/>
              <a:t>Programozói tesztek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84741" y="1854950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backend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99773" y="2982674"/>
            <a:ext cx="4800600" cy="2996398"/>
          </a:xfrm>
        </p:spPr>
        <p:txBody>
          <a:bodyPr/>
          <a:lstStyle/>
          <a:p>
            <a:r>
              <a:rPr lang="hu-HU" dirty="0"/>
              <a:t>Felhasználói tesztek</a:t>
            </a:r>
          </a:p>
          <a:p>
            <a:r>
              <a:rPr lang="hu-HU" dirty="0"/>
              <a:t>Programozói tesztek</a:t>
            </a:r>
          </a:p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5113172" y="328828"/>
            <a:ext cx="196565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TESZTEK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E461680-60F5-4A64-AAE7-635257387706}"/>
              </a:ext>
            </a:extLst>
          </p:cNvPr>
          <p:cNvSpPr/>
          <p:nvPr/>
        </p:nvSpPr>
        <p:spPr>
          <a:xfrm>
            <a:off x="5440736" y="882825"/>
            <a:ext cx="146386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Minőségbiztosítás</a:t>
            </a:r>
            <a:endParaRPr lang="hu-H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689B5AA-6CF6-4CAF-B441-65FFC9F5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62" y="2480482"/>
            <a:ext cx="226726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6023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7224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322" y="540998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Csapatmunka és kommunikáció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655937"/>
            <a:ext cx="4800600" cy="3317962"/>
          </a:xfrm>
        </p:spPr>
        <p:txBody>
          <a:bodyPr>
            <a:normAutofit/>
          </a:bodyPr>
          <a:lstStyle/>
          <a:p>
            <a:r>
              <a:rPr lang="hu-HU" dirty="0"/>
              <a:t>GitHub</a:t>
            </a:r>
          </a:p>
          <a:p>
            <a:r>
              <a:rPr lang="hu-HU" dirty="0"/>
              <a:t>Google Drive</a:t>
            </a:r>
          </a:p>
          <a:p>
            <a:r>
              <a:rPr lang="hu-HU" dirty="0"/>
              <a:t>Microsoft </a:t>
            </a:r>
            <a:r>
              <a:rPr lang="hu-HU" dirty="0" err="1"/>
              <a:t>Teams</a:t>
            </a:r>
            <a:endParaRPr lang="hu-HU" dirty="0"/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/>
              <a:t>Személyek közti élő kommunikáció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8CA17DD-CA4B-479F-8D53-93D10997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16" y="1553108"/>
            <a:ext cx="4427368" cy="249039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250EB92-E52C-4232-A381-93D68D4C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06" y="1431398"/>
            <a:ext cx="5152994" cy="289855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364BA49-7178-44F7-80C0-9C147B2E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033" y="4362094"/>
            <a:ext cx="3735594" cy="21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310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9650" y="1298866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BAKOS HENRIETT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4379" y="2169176"/>
            <a:ext cx="1367901" cy="29581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2633" y="1298866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GYURA GABRIELLA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349" y="2169175"/>
            <a:ext cx="1367901" cy="2958110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3813534" y="353199"/>
            <a:ext cx="50636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MUNKAFELOSZTÁS- BACKEND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F099F5B-6366-4CBF-8C85-681CE8A3E656}"/>
              </a:ext>
            </a:extLst>
          </p:cNvPr>
          <p:cNvSpPr/>
          <p:nvPr/>
        </p:nvSpPr>
        <p:spPr>
          <a:xfrm>
            <a:off x="5070293" y="1391838"/>
            <a:ext cx="49043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NAGY LAURA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4ACA43A-A939-41A3-9E84-59763AF6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21" y="256051"/>
            <a:ext cx="3126459" cy="20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348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98" y="1410457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BAKOS HENRIETT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6421" y="2302648"/>
            <a:ext cx="1367901" cy="2958109"/>
          </a:xfrm>
        </p:spPr>
        <p:txBody>
          <a:bodyPr>
            <a:normAutofit fontScale="77500" lnSpcReduction="20000"/>
          </a:bodyPr>
          <a:lstStyle/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5293" y="1422203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GYURA GABRIELLA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0945" y="2422888"/>
            <a:ext cx="4069896" cy="3084826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Weboldalak alapkinézetének tervezése és elkészítése </a:t>
            </a:r>
          </a:p>
          <a:p>
            <a:r>
              <a:rPr lang="hu-HU" dirty="0"/>
              <a:t>Oldalak tartalmának megtervezése</a:t>
            </a:r>
          </a:p>
          <a:p>
            <a:r>
              <a:rPr lang="hu-HU" dirty="0"/>
              <a:t>Oldalak feltöltése tartalommal</a:t>
            </a:r>
          </a:p>
          <a:p>
            <a:r>
              <a:rPr lang="hu-HU" dirty="0"/>
              <a:t>Oldalak kapcsolatainak kialakítása</a:t>
            </a:r>
          </a:p>
          <a:p>
            <a:r>
              <a:rPr lang="hu-HU" dirty="0"/>
              <a:t>Gombok és szűrők működtetése</a:t>
            </a:r>
          </a:p>
          <a:p>
            <a:r>
              <a:rPr lang="hu-HU" dirty="0"/>
              <a:t>Oldalak reszponzívvá tétele</a:t>
            </a:r>
          </a:p>
          <a:p>
            <a:r>
              <a:rPr lang="hu-HU" dirty="0"/>
              <a:t>Oldalak tesztelése</a:t>
            </a:r>
          </a:p>
          <a:p>
            <a:r>
              <a:rPr lang="hu-HU" dirty="0"/>
              <a:t>Oldalak véglegesítése</a:t>
            </a:r>
          </a:p>
          <a:p>
            <a:r>
              <a:rPr lang="hu-HU" dirty="0" err="1"/>
              <a:t>Admin</a:t>
            </a:r>
            <a:r>
              <a:rPr lang="hu-HU" dirty="0"/>
              <a:t> elkészítése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A5A71-4F75-44CA-997E-4BBCC057809A}"/>
              </a:ext>
            </a:extLst>
          </p:cNvPr>
          <p:cNvSpPr/>
          <p:nvPr/>
        </p:nvSpPr>
        <p:spPr>
          <a:xfrm>
            <a:off x="3976957" y="405205"/>
            <a:ext cx="49837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MUNKAFELOSZTÁS - FRONTEND</a:t>
            </a:r>
            <a:endParaRPr lang="hu-HU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 Condensed" panose="02070606080606020203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F099F5B-6366-4CBF-8C85-681CE8A3E656}"/>
              </a:ext>
            </a:extLst>
          </p:cNvPr>
          <p:cNvSpPr/>
          <p:nvPr/>
        </p:nvSpPr>
        <p:spPr>
          <a:xfrm>
            <a:off x="5072208" y="1543258"/>
            <a:ext cx="49043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Condensed" panose="02070606080606020203" pitchFamily="18" charset="0"/>
              </a:rPr>
              <a:t>NAGY LAURA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4ACA9C2-E9C0-439E-A38E-8D4D08A0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371" y="176479"/>
            <a:ext cx="2860298" cy="19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8793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97" y="-11541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0648" y="1061842"/>
            <a:ext cx="9651416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Publikálás és fájlok továbbítása egymás között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9936" y="1694371"/>
            <a:ext cx="4800600" cy="3317962"/>
          </a:xfrm>
        </p:spPr>
        <p:txBody>
          <a:bodyPr>
            <a:normAutofit/>
          </a:bodyPr>
          <a:lstStyle/>
          <a:p>
            <a:pPr lvl="4" algn="ctr"/>
            <a:r>
              <a:rPr lang="hu-HU" sz="2800" dirty="0"/>
              <a:t>GitHub </a:t>
            </a:r>
            <a:r>
              <a:rPr lang="hu-HU" sz="2800" dirty="0" err="1"/>
              <a:t>actions</a:t>
            </a:r>
            <a:endParaRPr lang="hu-HU" sz="2800" dirty="0"/>
          </a:p>
          <a:p>
            <a:pPr lvl="4" algn="ctr"/>
            <a:r>
              <a:rPr lang="hu-HU" sz="2800" dirty="0"/>
              <a:t>Google Drive</a:t>
            </a:r>
          </a:p>
          <a:p>
            <a:pPr lvl="4" algn="ctr"/>
            <a:r>
              <a:rPr lang="hu-HU" sz="2800" dirty="0" err="1"/>
              <a:t>Teams</a:t>
            </a:r>
            <a:endParaRPr lang="hu-HU" sz="2800" dirty="0"/>
          </a:p>
          <a:p>
            <a:pPr lvl="4"/>
            <a:endParaRPr lang="hu-HU" sz="2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156285-736F-43CF-AD34-1E2D2819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87" y="3640145"/>
            <a:ext cx="4004547" cy="2744375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C638DD12-A9D7-40C3-825E-A11F0264F4F8}"/>
              </a:ext>
            </a:extLst>
          </p:cNvPr>
          <p:cNvSpPr/>
          <p:nvPr/>
        </p:nvSpPr>
        <p:spPr>
          <a:xfrm>
            <a:off x="5597798" y="18458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GitHub: Verziókezelés, Automatizált publikálás</a:t>
            </a:r>
          </a:p>
          <a:p>
            <a:r>
              <a:rPr lang="hu-HU" dirty="0"/>
              <a:t>Google Drive: Fájlmegosztás, Fájlok tárolása</a:t>
            </a:r>
          </a:p>
          <a:p>
            <a:r>
              <a:rPr lang="hu-HU" dirty="0"/>
              <a:t>Microsoft </a:t>
            </a:r>
            <a:r>
              <a:rPr lang="hu-HU" dirty="0" err="1"/>
              <a:t>Teams</a:t>
            </a:r>
            <a:r>
              <a:rPr lang="hu-HU" dirty="0"/>
              <a:t>: Online kommunikáció és fájlcsere</a:t>
            </a:r>
          </a:p>
          <a:p>
            <a:r>
              <a:rPr lang="hu-HU" dirty="0" err="1"/>
              <a:t>Trello</a:t>
            </a:r>
            <a:r>
              <a:rPr lang="hu-HU" dirty="0"/>
              <a:t>: Feladatkezelés</a:t>
            </a:r>
          </a:p>
          <a:p>
            <a:r>
              <a:rPr lang="hu-HU" dirty="0"/>
              <a:t>Személyes egyeztetések</a:t>
            </a:r>
          </a:p>
        </p:txBody>
      </p:sp>
    </p:spTree>
    <p:extLst>
      <p:ext uri="{BB962C8B-B14F-4D97-AF65-F5344CB8AC3E}">
        <p14:creationId xmlns:p14="http://schemas.microsoft.com/office/powerpoint/2010/main" val="10758091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583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091" y="1044087"/>
            <a:ext cx="5682448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JÖVŐBELI TERVEINK ÉS fejlesztések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625313" y="1928355"/>
            <a:ext cx="4800600" cy="4720926"/>
          </a:xfrm>
        </p:spPr>
        <p:txBody>
          <a:bodyPr>
            <a:normAutofit/>
          </a:bodyPr>
          <a:lstStyle/>
          <a:p>
            <a:pPr marL="1828800" lvl="4" indent="0" algn="ctr">
              <a:buNone/>
            </a:pPr>
            <a:r>
              <a:rPr lang="hu-HU" sz="2800" dirty="0"/>
              <a:t>Mobilalkalmazás fejlesztése</a:t>
            </a:r>
          </a:p>
          <a:p>
            <a:pPr marL="1828800" lvl="4" indent="0" algn="ctr">
              <a:buNone/>
            </a:pPr>
            <a:r>
              <a:rPr lang="hu-HU" sz="2800" dirty="0"/>
              <a:t>Hirdetési rendszer bevezetése</a:t>
            </a:r>
          </a:p>
          <a:p>
            <a:pPr marL="1828800" lvl="4" indent="0" algn="ctr">
              <a:buNone/>
            </a:pPr>
            <a:r>
              <a:rPr lang="hu-HU" sz="2800" dirty="0" err="1"/>
              <a:t>Admin</a:t>
            </a:r>
            <a:r>
              <a:rPr lang="hu-HU" sz="2800" dirty="0"/>
              <a:t> felület bővítése</a:t>
            </a:r>
          </a:p>
          <a:p>
            <a:pPr marL="1828800" lvl="4" indent="0" algn="ctr">
              <a:buNone/>
            </a:pPr>
            <a:r>
              <a:rPr lang="hu-HU" sz="2800" dirty="0"/>
              <a:t>Online kártyás fizetés integrálása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7C65FF-200C-4803-BED7-4D657EE0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43" y="1797628"/>
            <a:ext cx="4353061" cy="199953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4F9147-FBFA-4BE9-A4F9-AE534709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83" y="4101272"/>
            <a:ext cx="2745720" cy="23178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AF94371-A2BD-44DD-9939-7B5B9287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560" y="4101272"/>
            <a:ext cx="2453797" cy="24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2027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95" y="1028699"/>
            <a:ext cx="5875694" cy="4504620"/>
          </a:xfrm>
        </p:spPr>
        <p:txBody>
          <a:bodyPr rtlCol="0">
            <a:normAutofit/>
          </a:bodyPr>
          <a:lstStyle/>
          <a:p>
            <a:r>
              <a:rPr lang="hu-HU" sz="960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DriveUs</a:t>
            </a:r>
            <a:endParaRPr lang="hu-HU" sz="9600" dirty="0">
              <a:solidFill>
                <a:schemeClr val="tx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67" y="5572664"/>
            <a:ext cx="5877385" cy="841803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0FBD528B-4355-4866-8037-3408CD22D7AE}"/>
              </a:ext>
            </a:extLst>
          </p:cNvPr>
          <p:cNvSpPr/>
          <p:nvPr/>
        </p:nvSpPr>
        <p:spPr>
          <a:xfrm>
            <a:off x="2002595" y="677532"/>
            <a:ext cx="300261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200" dirty="0"/>
              <a:t>Bakos Henriett, </a:t>
            </a:r>
            <a:r>
              <a:rPr lang="hu-HU" sz="1200" dirty="0" err="1"/>
              <a:t>Gyura</a:t>
            </a:r>
            <a:r>
              <a:rPr lang="hu-HU" sz="1200" dirty="0"/>
              <a:t> Gabriella, Nagy Laura</a:t>
            </a:r>
          </a:p>
          <a:p>
            <a:pPr algn="ctr"/>
            <a:endParaRPr lang="hu-HU" sz="1200" dirty="0"/>
          </a:p>
          <a:p>
            <a:endParaRPr lang="hu-HU" sz="1200" dirty="0"/>
          </a:p>
          <a:p>
            <a:pPr algn="ctr"/>
            <a:endParaRPr lang="hu-HU" sz="1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43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177" y="28505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5286" y="1438491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 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262" y="2303687"/>
            <a:ext cx="4800600" cy="2996398"/>
          </a:xfrm>
        </p:spPr>
        <p:txBody>
          <a:bodyPr/>
          <a:lstStyle/>
          <a:p>
            <a:r>
              <a:rPr lang="hu-HU" dirty="0"/>
              <a:t>Csak telefonos foglalás érhető el</a:t>
            </a:r>
          </a:p>
          <a:p>
            <a:r>
              <a:rPr lang="hu-HU" dirty="0"/>
              <a:t>Vegyes vagy alacsony minőségű autók</a:t>
            </a:r>
          </a:p>
          <a:p>
            <a:r>
              <a:rPr lang="hu-HU" dirty="0"/>
              <a:t>Hiányoznak az informatív bérlési oldalak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5576" y="2457593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 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576" y="3423722"/>
            <a:ext cx="4800600" cy="3293112"/>
          </a:xfrm>
        </p:spPr>
        <p:txBody>
          <a:bodyPr/>
          <a:lstStyle/>
          <a:p>
            <a:r>
              <a:rPr lang="hu-HU" dirty="0" err="1"/>
              <a:t>DriveUs</a:t>
            </a:r>
            <a:endParaRPr lang="hu-HU" dirty="0"/>
          </a:p>
          <a:p>
            <a:r>
              <a:rPr lang="hu-HU" dirty="0"/>
              <a:t>Elérhető bármikor, bárkinek, bárhol és bármilyen eszközön</a:t>
            </a:r>
          </a:p>
          <a:p>
            <a:r>
              <a:rPr lang="hu-HU" dirty="0"/>
              <a:t>Könnyű kommunikációs platformok</a:t>
            </a:r>
          </a:p>
          <a:p>
            <a:r>
              <a:rPr lang="hu-HU" dirty="0"/>
              <a:t>Információs oldalak</a:t>
            </a:r>
          </a:p>
          <a:p>
            <a:r>
              <a:rPr lang="en-US" dirty="0"/>
              <a:t>Intu</a:t>
            </a:r>
            <a:r>
              <a:rPr lang="hu-HU" dirty="0" err="1"/>
              <a:t>itív</a:t>
            </a:r>
            <a:r>
              <a:rPr lang="hu-HU" dirty="0"/>
              <a:t>, könnyű felhasználás </a:t>
            </a:r>
          </a:p>
          <a:p>
            <a:r>
              <a:rPr lang="hu-HU" dirty="0"/>
              <a:t>Felhasználóbarát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4163561" y="1169981"/>
            <a:ext cx="373685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Innovatív megoldás a modern autóbérlésre</a:t>
            </a: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B2C76233-02CE-4CFE-B38E-C2A45D2D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57" y="3840713"/>
            <a:ext cx="3513043" cy="245913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9A0BAE0-2222-42D1-AD85-42AA27E4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576" y="318843"/>
            <a:ext cx="296268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97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177" y="28505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82392"/>
            <a:ext cx="649224" cy="676656"/>
          </a:xfrm>
        </p:spPr>
        <p:txBody>
          <a:bodyPr/>
          <a:lstStyle/>
          <a:p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0188" y="1796521"/>
            <a:ext cx="4800600" cy="2996398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/>
              <a:t>Regisztráció és bejelentkezés</a:t>
            </a:r>
          </a:p>
          <a:p>
            <a:pPr marL="0" indent="0" algn="ctr">
              <a:buNone/>
            </a:pPr>
            <a:r>
              <a:rPr lang="hu-HU" dirty="0"/>
              <a:t>Profil szerkesztése</a:t>
            </a:r>
          </a:p>
          <a:p>
            <a:pPr marL="0" indent="0" algn="ctr">
              <a:buNone/>
            </a:pPr>
            <a:r>
              <a:rPr lang="hu-HU" dirty="0"/>
              <a:t>Keresés és böngészés az oldalon</a:t>
            </a:r>
          </a:p>
          <a:p>
            <a:pPr marL="0" indent="0" algn="ctr">
              <a:buNone/>
            </a:pPr>
            <a:r>
              <a:rPr lang="hu-HU" dirty="0"/>
              <a:t>Foglalások leadása</a:t>
            </a:r>
          </a:p>
          <a:p>
            <a:pPr marL="0" indent="0" algn="ctr">
              <a:buNone/>
            </a:pPr>
            <a:r>
              <a:rPr lang="hu-HU" dirty="0"/>
              <a:t>Korábbi és aktuális foglalások áttekintése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98480" y="219456"/>
            <a:ext cx="950976" cy="548640"/>
          </a:xfrm>
        </p:spPr>
        <p:txBody>
          <a:bodyPr/>
          <a:lstStyle/>
          <a:p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686444" y="959048"/>
            <a:ext cx="963011" cy="753926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5168149" y="1088635"/>
            <a:ext cx="1855701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kínál a </a:t>
            </a:r>
            <a:r>
              <a:rPr lang="hu-HU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DriveUs</a:t>
            </a:r>
            <a:r>
              <a:rPr lang="hu-H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pPr algn="ctr"/>
            <a:endParaRPr lang="hu-H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825D87-6ABE-4518-8278-EAB99409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65" y="4353594"/>
            <a:ext cx="247684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3334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165" y="-167568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5218" y="818776"/>
            <a:ext cx="3587398" cy="715164"/>
          </a:xfrm>
        </p:spPr>
        <p:txBody>
          <a:bodyPr/>
          <a:lstStyle/>
          <a:p>
            <a:r>
              <a:rPr lang="pt-BR" sz="1200" b="0" dirty="0"/>
              <a:t>A program felépítése</a:t>
            </a:r>
            <a:r>
              <a:rPr lang="hu-HU" sz="1200" b="0" dirty="0"/>
              <a:t>,</a:t>
            </a:r>
            <a:endParaRPr lang="pt-BR" sz="1200" b="0" dirty="0"/>
          </a:p>
          <a:p>
            <a:r>
              <a:rPr lang="pt-BR" sz="1200" b="0" dirty="0"/>
              <a:t>Technológiai alapok</a:t>
            </a:r>
            <a:endParaRPr lang="hu-HU" sz="1200" b="0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5702" y="2191255"/>
            <a:ext cx="4800600" cy="3317962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/>
              <a:t>Backend:</a:t>
            </a:r>
          </a:p>
          <a:p>
            <a:pPr marL="0" indent="0" algn="ctr">
              <a:buNone/>
            </a:pPr>
            <a:r>
              <a:rPr lang="hu-HU" dirty="0"/>
              <a:t>Modellek és kontrollerek</a:t>
            </a:r>
          </a:p>
          <a:p>
            <a:pPr marL="0" indent="0" algn="ctr">
              <a:buNone/>
            </a:pPr>
            <a:r>
              <a:rPr lang="hu-HU" dirty="0"/>
              <a:t>Adatbázis:</a:t>
            </a:r>
          </a:p>
          <a:p>
            <a:pPr marL="0" indent="0" algn="ctr">
              <a:buNone/>
            </a:pPr>
            <a:r>
              <a:rPr lang="hu-HU" dirty="0"/>
              <a:t> </a:t>
            </a:r>
            <a:r>
              <a:rPr lang="hu-HU" dirty="0" err="1"/>
              <a:t>MySQL,PhpMyAdmin</a:t>
            </a:r>
            <a:endParaRPr lang="hu-HU" dirty="0"/>
          </a:p>
          <a:p>
            <a:pPr marL="0" indent="0" algn="ctr">
              <a:buNone/>
            </a:pPr>
            <a:r>
              <a:rPr lang="hu-HU" dirty="0"/>
              <a:t>Frontend:</a:t>
            </a:r>
          </a:p>
          <a:p>
            <a:pPr marL="0" indent="0" algn="ctr">
              <a:buNone/>
            </a:pPr>
            <a:r>
              <a:rPr lang="hu-HU" dirty="0"/>
              <a:t>PHP, HTML, CSS, JavaScript, </a:t>
            </a: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4E29D0B-FE50-4711-B710-5A07F28B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16" y="818776"/>
            <a:ext cx="2291884" cy="195160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C85EB3-0F9C-432B-8F5E-021D89AB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02" y="3521838"/>
            <a:ext cx="1994638" cy="26621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6D3FEE-69D8-47DB-A991-F342F210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26" y="3771945"/>
            <a:ext cx="4439870" cy="233093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A1E6EDD-9FD1-41A7-B19A-8030BFB4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081" y="642413"/>
            <a:ext cx="2051523" cy="24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09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Backend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1108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Models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053898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869" y="385535"/>
            <a:ext cx="4800600" cy="632529"/>
          </a:xfrm>
        </p:spPr>
        <p:txBody>
          <a:bodyPr/>
          <a:lstStyle/>
          <a:p>
            <a:r>
              <a:rPr lang="hu-HU" sz="2800" dirty="0" err="1">
                <a:latin typeface="Bodoni MT Condensed" panose="02070606080606020203" pitchFamily="18" charset="0"/>
              </a:rPr>
              <a:t>controllers</a:t>
            </a:r>
            <a:endParaRPr lang="hu-HU" sz="2800" dirty="0"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520278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091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frontend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48762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10172700" cy="1493517"/>
          </a:xfrm>
        </p:spPr>
        <p:txBody>
          <a:bodyPr>
            <a:normAutofit/>
          </a:bodyPr>
          <a:lstStyle/>
          <a:p>
            <a:r>
              <a:rPr lang="hu-HU" sz="9600" dirty="0" err="1">
                <a:latin typeface="Bodoni MT Condensed" panose="02070606080606020203" pitchFamily="18" charset="0"/>
              </a:rPr>
              <a:t>DRIVEus</a:t>
            </a:r>
            <a:endParaRPr lang="hu-HU" sz="96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091" y="385535"/>
            <a:ext cx="4800600" cy="632529"/>
          </a:xfrm>
        </p:spPr>
        <p:txBody>
          <a:bodyPr/>
          <a:lstStyle/>
          <a:p>
            <a:r>
              <a:rPr lang="hu-HU" sz="2800" dirty="0">
                <a:latin typeface="Bodoni MT Condensed" panose="02070606080606020203" pitchFamily="18" charset="0"/>
              </a:rPr>
              <a:t>Adatbázis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6492" y="3154503"/>
            <a:ext cx="4800600" cy="3317962"/>
          </a:xfrm>
        </p:spPr>
        <p:txBody>
          <a:bodyPr/>
          <a:lstStyle/>
          <a:p>
            <a:pPr marL="182880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311919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Jelvény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1_TF67530480.potx" id="{92EDB4BB-ADAD-4ED8-BDCA-AB545AD3C98D}" vid="{07348E2C-BFA8-474E-8C32-2977A4092C9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5D5C12-9048-448D-A69C-F00736C0732E}">
  <ds:schemaRefs>
    <ds:schemaRef ds:uri="http://purl.org/dc/elements/1.1/"/>
    <ds:schemaRef ds:uri="http://purl.org/dc/dcmitype/"/>
    <ds:schemaRef ds:uri="http://www.w3.org/XML/1998/namespace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Jelvény arculat</Template>
  <TotalTime>0</TotalTime>
  <Words>323</Words>
  <Application>Microsoft Office PowerPoint</Application>
  <PresentationFormat>Szélesvásznú</PresentationFormat>
  <Paragraphs>119</Paragraphs>
  <Slides>19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Arial</vt:lpstr>
      <vt:lpstr>Bodoni MT Condensed</vt:lpstr>
      <vt:lpstr>Calibri</vt:lpstr>
      <vt:lpstr>Gill Sans MT</vt:lpstr>
      <vt:lpstr>Impact</vt:lpstr>
      <vt:lpstr>Jelvény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  <vt:lpstr>DriveUs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2025-03-28T11:55:23Z</dcterms:created>
  <dcterms:modified xsi:type="dcterms:W3CDTF">2025-04-14T12:09:47Z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